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3" r:id="rId17"/>
    <p:sldId id="272" r:id="rId18"/>
    <p:sldId id="275" r:id="rId19"/>
    <p:sldId id="274" r:id="rId20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6" y="240"/>
      </p:cViewPr>
      <p:guideLst>
        <p:guide orient="horz" pos="2880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7CCF-7E9F-49D9-8616-D7374D99888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C8A3-D80B-419E-80CD-1F814EA8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9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26367"/>
            <a:ext cx="12435840" cy="196003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Myriad Pro" pitchFamily="34" charset="0"/>
              </a:rPr>
              <a:t>Want to learn how other dealers attract customers?</a:t>
            </a:r>
            <a:endParaRPr lang="en-US" sz="4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 thruBlk="1"/>
      </p:transition>
    </mc:Choice>
    <mc:Fallback xmlns="">
      <p:transition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67943" y="195943"/>
            <a:ext cx="9542374" cy="23674200"/>
            <a:chOff x="4767943" y="195943"/>
            <a:chExt cx="9542374" cy="23674200"/>
          </a:xfrm>
        </p:grpSpPr>
        <p:sp>
          <p:nvSpPr>
            <p:cNvPr id="3" name="Rectangle 2"/>
            <p:cNvSpPr/>
            <p:nvPr/>
          </p:nvSpPr>
          <p:spPr>
            <a:xfrm>
              <a:off x="8274082" y="195943"/>
              <a:ext cx="6036235" cy="1872343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74082" y="4767943"/>
              <a:ext cx="6036235" cy="191022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7943" y="3015732"/>
              <a:ext cx="341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Myriad Pro" panose="020B0503030403020204" pitchFamily="34" charset="0"/>
                </a:rPr>
                <a:t>Compare priced and non-priced response times.</a:t>
              </a:r>
              <a:endParaRPr lang="en-US" sz="18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67943" y="195943"/>
            <a:ext cx="9542374" cy="23674200"/>
            <a:chOff x="4767943" y="195943"/>
            <a:chExt cx="9542374" cy="23674200"/>
          </a:xfrm>
        </p:grpSpPr>
        <p:sp>
          <p:nvSpPr>
            <p:cNvPr id="3" name="Rectangle 2"/>
            <p:cNvSpPr/>
            <p:nvPr/>
          </p:nvSpPr>
          <p:spPr>
            <a:xfrm>
              <a:off x="8274082" y="195943"/>
              <a:ext cx="6036235" cy="4539343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74082" y="7511143"/>
              <a:ext cx="6036235" cy="16359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7943" y="5856904"/>
              <a:ext cx="341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Myriad Pro" panose="020B0503030403020204" pitchFamily="34" charset="0"/>
                </a:rPr>
                <a:t>                Compare price quotes.</a:t>
              </a:r>
              <a:endParaRPr lang="en-US" sz="18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7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67943" y="195944"/>
            <a:ext cx="9542374" cy="22916554"/>
            <a:chOff x="4767943" y="195944"/>
            <a:chExt cx="9542374" cy="22916554"/>
          </a:xfrm>
        </p:grpSpPr>
        <p:sp>
          <p:nvSpPr>
            <p:cNvPr id="3" name="Rectangle 2"/>
            <p:cNvSpPr/>
            <p:nvPr/>
          </p:nvSpPr>
          <p:spPr>
            <a:xfrm>
              <a:off x="8274082" y="195944"/>
              <a:ext cx="3950575" cy="655755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74082" y="6753498"/>
              <a:ext cx="6036235" cy="1635900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7943" y="5856904"/>
              <a:ext cx="341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Myriad Pro" panose="020B0503030403020204" pitchFamily="34" charset="0"/>
                </a:rPr>
                <a:t>       Access all archived emails.</a:t>
              </a:r>
              <a:endParaRPr lang="en-US" sz="18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226834" y="195943"/>
            <a:ext cx="2096546" cy="189411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0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4082" y="195943"/>
            <a:ext cx="6036235" cy="73152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7943" y="7979617"/>
            <a:ext cx="34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yriad Pro" panose="020B0503030403020204" pitchFamily="34" charset="0"/>
              </a:rPr>
              <a:t>View detailed price comparisons.</a:t>
            </a:r>
            <a:endParaRPr lang="en-US" sz="1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3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Read every email they send.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84327"/>
            <a:ext cx="8974591" cy="556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406096"/>
            <a:ext cx="4716112" cy="26978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-2700000">
            <a:off x="2287345" y="6145364"/>
            <a:ext cx="239486" cy="206829"/>
          </a:xfrm>
          <a:prstGeom prst="rightArrow">
            <a:avLst/>
          </a:prstGeom>
          <a:solidFill>
            <a:schemeClr val="tx1"/>
          </a:solidFill>
          <a:ln>
            <a:solidFill>
              <a:srgbClr val="F6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0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806 -0.34878 L 0.23806 -0.34878 " pathEditMode="relative" ptsTypes="AAA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Read every email they send.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84327"/>
            <a:ext cx="8974591" cy="556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716112" cy="26978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-2700000">
            <a:off x="5764249" y="2966734"/>
            <a:ext cx="239486" cy="206829"/>
          </a:xfrm>
          <a:prstGeom prst="rightArrow">
            <a:avLst/>
          </a:prstGeom>
          <a:solidFill>
            <a:schemeClr val="tx1"/>
          </a:solidFill>
          <a:ln>
            <a:solidFill>
              <a:srgbClr val="F6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58" y="402772"/>
            <a:ext cx="4516175" cy="63137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55" y="930728"/>
            <a:ext cx="4523963" cy="63246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27" y="1395210"/>
            <a:ext cx="4516178" cy="63137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1" y="1840110"/>
            <a:ext cx="4461366" cy="62370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1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49" y="947057"/>
            <a:ext cx="7830101" cy="4635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9687" y="6161314"/>
            <a:ext cx="1126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yriad Pro" panose="020B0503030403020204" pitchFamily="34" charset="0"/>
              </a:rPr>
              <a:t>Your success hinges on your ability to research the marketplace.</a:t>
            </a:r>
            <a:endParaRPr lang="en-US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9915" y="2741096"/>
            <a:ext cx="31909743" cy="3465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63151" y="5388428"/>
            <a:ext cx="575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Are you on target?</a:t>
            </a:r>
            <a:endParaRPr lang="en-US" sz="6000" i="1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9915" y="2741096"/>
            <a:ext cx="31909743" cy="3465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63151" y="5388428"/>
            <a:ext cx="575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Are you on target?</a:t>
            </a:r>
            <a:endParaRPr lang="en-US" sz="6000" i="1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7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0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:fade thruBlk="1"/>
      </p:transition>
    </mc:Choice>
    <mc:Fallback>
      <p:transition spd="slow" advClick="0" advTm="1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0" y="3733799"/>
            <a:ext cx="6568440" cy="1447801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F6B63A"/>
                </a:solidFill>
                <a:latin typeface="Myriad Pro" pitchFamily="34" charset="0"/>
              </a:rPr>
              <a:t>Read their email.</a:t>
            </a:r>
            <a:endParaRPr lang="en-US" sz="6600" dirty="0">
              <a:solidFill>
                <a:srgbClr val="F6B63A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0" y="3733799"/>
            <a:ext cx="6568440" cy="1447801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F6B63A"/>
                </a:solidFill>
                <a:latin typeface="Myriad Pro" pitchFamily="34" charset="0"/>
              </a:rPr>
              <a:t>Read their email.</a:t>
            </a:r>
            <a:endParaRPr lang="en-US" sz="6600" dirty="0">
              <a:solidFill>
                <a:srgbClr val="F6B63A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4800"/>
            <a:ext cx="4821079" cy="7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9000" y="490236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6B63A"/>
                </a:solidFill>
                <a:latin typeface="Myriad Pro" pitchFamily="34" charset="0"/>
              </a:rPr>
              <a:t>Are you on target?</a:t>
            </a:r>
            <a:endParaRPr lang="en-US" sz="2400" i="1" dirty="0">
              <a:solidFill>
                <a:srgbClr val="F6B63A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4800"/>
            <a:ext cx="4821079" cy="7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9000" y="490236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6B63A"/>
                </a:solidFill>
                <a:latin typeface="Myriad Pro" pitchFamily="34" charset="0"/>
              </a:rPr>
              <a:t>Are you on target?</a:t>
            </a:r>
            <a:endParaRPr lang="en-US" sz="2400" i="1" dirty="0">
              <a:solidFill>
                <a:srgbClr val="F6B63A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4800"/>
            <a:ext cx="4821079" cy="7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679728"/>
            <a:ext cx="3230264" cy="1826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79729"/>
            <a:ext cx="2952822" cy="181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4633882"/>
            <a:ext cx="3209925" cy="1843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51" y="4636923"/>
            <a:ext cx="2980649" cy="1840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42894"/>
            <a:ext cx="6477000" cy="3834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1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679728"/>
            <a:ext cx="3230264" cy="1826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79729"/>
            <a:ext cx="2952822" cy="181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4633882"/>
            <a:ext cx="3209925" cy="1843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51" y="4636923"/>
            <a:ext cx="2980649" cy="1840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42894"/>
            <a:ext cx="6477000" cy="3834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2155 -0.14236 L -0.2155 -0.14236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75" y="-7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767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4287007"/>
            <a:ext cx="18592800" cy="1771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84327"/>
            <a:ext cx="2952822" cy="181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" y="609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6B63A"/>
                </a:solidFill>
                <a:latin typeface="Myriad Pro" panose="020B0503030403020204" pitchFamily="34" charset="0"/>
              </a:rPr>
              <a:t>In-depth analysis gives you the edge.</a:t>
            </a:r>
            <a:endParaRPr lang="en-US" sz="3200" dirty="0">
              <a:solidFill>
                <a:srgbClr val="F6B63A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395210"/>
            <a:ext cx="4386491" cy="2697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2" y="195943"/>
            <a:ext cx="6036235" cy="9144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67943" y="195943"/>
            <a:ext cx="9542374" cy="9274628"/>
            <a:chOff x="4767943" y="195943"/>
            <a:chExt cx="9542374" cy="9274628"/>
          </a:xfrm>
        </p:grpSpPr>
        <p:grpSp>
          <p:nvGrpSpPr>
            <p:cNvPr id="6" name="Group 5"/>
            <p:cNvGrpSpPr/>
            <p:nvPr/>
          </p:nvGrpSpPr>
          <p:grpSpPr>
            <a:xfrm>
              <a:off x="8274082" y="195943"/>
              <a:ext cx="6036235" cy="9274628"/>
              <a:chOff x="8274082" y="195943"/>
              <a:chExt cx="6036235" cy="927462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274082" y="195943"/>
                <a:ext cx="6036235" cy="631371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yriad Pro" panose="020B0503030403020204" pitchFamily="34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274082" y="2144486"/>
                <a:ext cx="6036235" cy="7326085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767943" y="1395210"/>
              <a:ext cx="341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Myriad Pro" panose="020B0503030403020204" pitchFamily="34" charset="0"/>
                </a:rPr>
                <a:t>See an overview of all your shops.</a:t>
              </a:r>
              <a:endParaRPr lang="en-US" sz="18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148</Words>
  <Application>Microsoft Office PowerPoint</Application>
  <PresentationFormat>Custom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Office Theme</vt:lpstr>
      <vt:lpstr>Want to learn how other dealers attract customers?</vt:lpstr>
      <vt:lpstr>Read their email.</vt:lpstr>
      <vt:lpstr>Read their email.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to learn how other dealers attract customers?</dc:title>
  <dc:creator>gary</dc:creator>
  <cp:lastModifiedBy>gary</cp:lastModifiedBy>
  <cp:revision>40</cp:revision>
  <dcterms:created xsi:type="dcterms:W3CDTF">2013-01-24T21:29:42Z</dcterms:created>
  <dcterms:modified xsi:type="dcterms:W3CDTF">2013-02-05T05:16:35Z</dcterms:modified>
</cp:coreProperties>
</file>