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273" r:id="rId4"/>
    <p:sldId id="269" r:id="rId5"/>
    <p:sldId id="270" r:id="rId6"/>
    <p:sldId id="274" r:id="rId7"/>
  </p:sldIdLst>
  <p:sldSz cx="16256000" cy="9144000"/>
  <p:notesSz cx="6858000" cy="9144000"/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5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-150" y="-228"/>
      </p:cViewPr>
      <p:guideLst>
        <p:guide orient="horz" pos="2880"/>
        <p:guide pos="5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7716063" cy="7771606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  <p:transition advClick="0" advTm="3000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02C0-6903-4E12-91DF-20D67A980152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E390-D8C8-4A71-A9C4-DB813A68F7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3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366186"/>
            <a:ext cx="365760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366186"/>
            <a:ext cx="10701867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02C0-6903-4E12-91DF-20D67A980152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E390-D8C8-4A71-A9C4-DB813A68F7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3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02C0-6903-4E12-91DF-20D67A980152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E390-D8C8-4A71-A9C4-DB813A68F7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3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112" y="5875868"/>
            <a:ext cx="13817600" cy="181610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4112" y="3875619"/>
            <a:ext cx="13817600" cy="2000249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02C0-6903-4E12-91DF-20D67A980152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E390-D8C8-4A71-A9C4-DB813A68F7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3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2133600"/>
            <a:ext cx="7179733" cy="6034618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63467" y="2133600"/>
            <a:ext cx="7179733" cy="6034618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02C0-6903-4E12-91DF-20D67A980152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E390-D8C8-4A71-A9C4-DB813A68F7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3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2" y="2046818"/>
            <a:ext cx="7182557" cy="853016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802" y="2899834"/>
            <a:ext cx="7182557" cy="526838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57823" y="2046818"/>
            <a:ext cx="7185378" cy="853016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57823" y="2899834"/>
            <a:ext cx="7185378" cy="526838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02C0-6903-4E12-91DF-20D67A980152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E390-D8C8-4A71-A9C4-DB813A68F7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3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02C0-6903-4E12-91DF-20D67A980152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E390-D8C8-4A71-A9C4-DB813A68F7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3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02C0-6903-4E12-91DF-20D67A980152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E390-D8C8-4A71-A9C4-DB813A68F7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3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3" y="364067"/>
            <a:ext cx="5348112" cy="154940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5644" y="364068"/>
            <a:ext cx="9087556" cy="7804151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3" y="1913468"/>
            <a:ext cx="5348112" cy="6254751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02C0-6903-4E12-91DF-20D67A980152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E390-D8C8-4A71-A9C4-DB813A68F7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3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6290" y="6400801"/>
            <a:ext cx="9753600" cy="755651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86290" y="817033"/>
            <a:ext cx="9753600" cy="548640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86290" y="7156452"/>
            <a:ext cx="9753600" cy="1073149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02C0-6903-4E12-91DF-20D67A980152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E390-D8C8-4A71-A9C4-DB813A68F7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3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366184"/>
            <a:ext cx="14630400" cy="15240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133600"/>
            <a:ext cx="14630400" cy="6034618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2800" y="8475136"/>
            <a:ext cx="3793067" cy="486833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102C0-6903-4E12-91DF-20D67A980152}" type="datetimeFigureOut">
              <a:rPr lang="en-US" smtClean="0"/>
              <a:pPr/>
              <a:t>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54134" y="8475136"/>
            <a:ext cx="5147733" cy="486833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50133" y="8475136"/>
            <a:ext cx="3793067" cy="486833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9E390-D8C8-4A71-A9C4-DB813A68F7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3000">
    <p:fade/>
  </p:transition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32843" y="5007015"/>
            <a:ext cx="95903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 smtClean="0">
                <a:solidFill>
                  <a:schemeClr val="accent6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Boutique Dealer </a:t>
            </a:r>
            <a:r>
              <a:rPr lang="en-US" sz="6000" b="1" i="1" dirty="0" smtClean="0">
                <a:solidFill>
                  <a:schemeClr val="accent6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Websites</a:t>
            </a:r>
            <a:endParaRPr lang="en-US" sz="6000" b="1" i="1" dirty="0">
              <a:solidFill>
                <a:schemeClr val="accent6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85247" y="2056300"/>
            <a:ext cx="11064240" cy="23662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46828" y="6184778"/>
            <a:ext cx="542260" cy="541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by</a:t>
            </a:r>
            <a:endParaRPr lang="en-US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55726" y="6936849"/>
            <a:ext cx="8139814" cy="102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4461215"/>
      </p:ext>
    </p:extLst>
  </p:cSld>
  <p:clrMapOvr>
    <a:masterClrMapping/>
  </p:clrMapOvr>
  <p:transition advClick="0" advTm="3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68298" y="530832"/>
            <a:ext cx="127399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 smtClean="0">
                <a:solidFill>
                  <a:schemeClr val="accent6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Rich Snippet Search Results</a:t>
            </a:r>
            <a:endParaRPr lang="en-US" sz="6000" b="1" i="1" dirty="0">
              <a:solidFill>
                <a:schemeClr val="accent6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22658" y="8337968"/>
            <a:ext cx="65205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chemeClr val="bg1">
                    <a:lumMod val="8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Boutique Dealer Websites</a:t>
            </a:r>
            <a:endParaRPr lang="en-US" sz="4000" b="1" i="1" dirty="0">
              <a:solidFill>
                <a:schemeClr val="bg1">
                  <a:lumMod val="8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26390" y="2711302"/>
            <a:ext cx="10015872" cy="3338624"/>
          </a:xfrm>
          <a:prstGeom prst="rect">
            <a:avLst/>
          </a:prstGeom>
        </p:spPr>
      </p:pic>
    </p:spTree>
  </p:cSld>
  <p:clrMapOvr>
    <a:masterClrMapping/>
  </p:clrMapOvr>
  <p:transition advClick="0" advTm="3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68298" y="530832"/>
            <a:ext cx="127399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 smtClean="0">
                <a:solidFill>
                  <a:schemeClr val="accent6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New Responsive Architecture</a:t>
            </a:r>
            <a:endParaRPr lang="en-US" sz="6000" b="1" i="1" dirty="0">
              <a:solidFill>
                <a:schemeClr val="accent6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22658" y="8337968"/>
            <a:ext cx="65205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chemeClr val="bg1">
                    <a:lumMod val="8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Boutique Dealer Websites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2303" y="1724966"/>
            <a:ext cx="10058398" cy="583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0428559"/>
      </p:ext>
    </p:extLst>
  </p:cSld>
  <p:clrMapOvr>
    <a:masterClrMapping/>
  </p:clrMapOvr>
  <p:transition advClick="0" advTm="3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68298" y="530832"/>
            <a:ext cx="127399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 smtClean="0">
                <a:solidFill>
                  <a:schemeClr val="accent6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Enhanced Mobile Experience</a:t>
            </a:r>
            <a:endParaRPr lang="en-US" sz="6000" b="1" i="1" dirty="0">
              <a:solidFill>
                <a:schemeClr val="accent6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22658" y="8337968"/>
            <a:ext cx="65205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chemeClr val="bg1">
                    <a:lumMod val="8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Boutique Dealer Websites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02963" y="1773776"/>
            <a:ext cx="8224491" cy="5924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6130051"/>
      </p:ext>
    </p:extLst>
  </p:cSld>
  <p:clrMapOvr>
    <a:masterClrMapping/>
  </p:clrMapOvr>
  <p:transition advClick="0" advTm="3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68298" y="530832"/>
            <a:ext cx="127399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 smtClean="0">
                <a:solidFill>
                  <a:schemeClr val="accent6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Concierge Service and Support</a:t>
            </a:r>
            <a:endParaRPr lang="en-US" sz="6000" b="1" i="1" dirty="0">
              <a:solidFill>
                <a:schemeClr val="accent6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22658" y="8337968"/>
            <a:ext cx="65205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chemeClr val="bg1">
                    <a:lumMod val="8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Boutique Dealer Websites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19433" y="4491156"/>
            <a:ext cx="11064240" cy="2366236"/>
          </a:xfrm>
          <a:prstGeom prst="rect">
            <a:avLst/>
          </a:prstGeom>
        </p:spPr>
      </p:pic>
      <p:pic>
        <p:nvPicPr>
          <p:cNvPr id="9" name="Picture 8" descr="concier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40042" y="1303283"/>
            <a:ext cx="4508741" cy="644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2619758"/>
      </p:ext>
    </p:extLst>
  </p:cSld>
  <p:clrMapOvr>
    <a:masterClrMapping/>
  </p:clrMapOvr>
  <p:transition advClick="0" advTm="3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25870" y="5802087"/>
            <a:ext cx="140042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 smtClean="0">
                <a:solidFill>
                  <a:schemeClr val="accent6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Our Custom Shop is at your service.</a:t>
            </a:r>
            <a:endParaRPr lang="en-US" sz="6000" b="1" i="1" dirty="0">
              <a:solidFill>
                <a:schemeClr val="accent6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3545" y="3160549"/>
            <a:ext cx="14264176" cy="179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0128403"/>
      </p:ext>
    </p:extLst>
  </p:cSld>
  <p:clrMapOvr>
    <a:masterClrMapping/>
  </p:clrMapOvr>
  <p:transition advClick="0" advTm="3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1179</TotalTime>
  <Words>38</Words>
  <Application>Microsoft Office PowerPoint</Application>
  <PresentationFormat>Custom</PresentationFormat>
  <Paragraphs>11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GARY</dc:creator>
  <cp:lastModifiedBy>GARY</cp:lastModifiedBy>
  <cp:revision>78</cp:revision>
  <dcterms:created xsi:type="dcterms:W3CDTF">2014-11-07T05:44:49Z</dcterms:created>
  <dcterms:modified xsi:type="dcterms:W3CDTF">2015-01-21T03:02:23Z</dcterms:modified>
</cp:coreProperties>
</file>